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0" r:id="rId4"/>
    <p:sldId id="265" r:id="rId5"/>
    <p:sldId id="258" r:id="rId6"/>
    <p:sldId id="266" r:id="rId7"/>
    <p:sldId id="264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3"/>
    <p:restoredTop sz="94655"/>
  </p:normalViewPr>
  <p:slideViewPr>
    <p:cSldViewPr snapToGrid="0">
      <p:cViewPr varScale="1">
        <p:scale>
          <a:sx n="74" d="100"/>
          <a:sy n="74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746-F538-47FA-A2FF-7A283BB11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956" y="3601453"/>
            <a:ext cx="10475494" cy="961022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6CF40-C495-4298-9A6A-0E361527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956" y="4589463"/>
            <a:ext cx="10475493" cy="499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CC563-7711-46E8-96E6-042375C39D84}"/>
              </a:ext>
            </a:extLst>
          </p:cNvPr>
          <p:cNvSpPr/>
          <p:nvPr userDrawn="1"/>
        </p:nvSpPr>
        <p:spPr>
          <a:xfrm>
            <a:off x="1001358" y="5089358"/>
            <a:ext cx="10386198" cy="25241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D2281-39AD-4917-93BE-350136B2F49B}"/>
              </a:ext>
            </a:extLst>
          </p:cNvPr>
          <p:cNvSpPr/>
          <p:nvPr userDrawn="1"/>
        </p:nvSpPr>
        <p:spPr>
          <a:xfrm>
            <a:off x="9123947" y="5089358"/>
            <a:ext cx="2263609" cy="2524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115624-F254-2988-7FDA-C60B24BC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016" y="673533"/>
            <a:ext cx="3414433" cy="579161"/>
          </a:xfrm>
          <a:prstGeom prst="rect">
            <a:avLst/>
          </a:prstGeom>
        </p:spPr>
      </p:pic>
      <p:pic>
        <p:nvPicPr>
          <p:cNvPr id="5" name="Picture 2" descr="Home - Flagler College - First Student">
            <a:extLst>
              <a:ext uri="{FF2B5EF4-FFF2-40B4-BE49-F238E27FC236}">
                <a16:creationId xmlns:a16="http://schemas.microsoft.com/office/drawing/2014/main" id="{7DC53343-B44D-7C9A-881C-03BC61480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8" y="701206"/>
            <a:ext cx="2189262" cy="8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746-F538-47FA-A2FF-7A283BB11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956" y="3601453"/>
            <a:ext cx="10475494" cy="961022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6CF40-C495-4298-9A6A-0E361527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956" y="4589463"/>
            <a:ext cx="10475493" cy="499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CC563-7711-46E8-96E6-042375C39D84}"/>
              </a:ext>
            </a:extLst>
          </p:cNvPr>
          <p:cNvSpPr/>
          <p:nvPr userDrawn="1"/>
        </p:nvSpPr>
        <p:spPr>
          <a:xfrm>
            <a:off x="1001358" y="5089358"/>
            <a:ext cx="10386198" cy="25241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D2281-39AD-4917-93BE-350136B2F49B}"/>
              </a:ext>
            </a:extLst>
          </p:cNvPr>
          <p:cNvSpPr/>
          <p:nvPr userDrawn="1"/>
        </p:nvSpPr>
        <p:spPr>
          <a:xfrm>
            <a:off x="9123947" y="5089358"/>
            <a:ext cx="2263609" cy="2524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115624-F254-2988-7FDA-C60B24BC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016" y="673533"/>
            <a:ext cx="3414433" cy="5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84F92C-704D-38B3-F4F4-886B6A1FBB4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1072020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555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86445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2026 DRIVESTREAM CONFIDENTIAL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AF746-808D-4793-93DD-547F0EBB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12629"/>
            <a:ext cx="9660052" cy="40088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46AE1-791A-4B0F-BECA-E5915B4938C7}"/>
              </a:ext>
            </a:extLst>
          </p:cNvPr>
          <p:cNvCxnSpPr/>
          <p:nvPr userDrawn="1"/>
        </p:nvCxnSpPr>
        <p:spPr>
          <a:xfrm>
            <a:off x="0" y="591911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502B281-9A61-0860-AE7B-8380F7FF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306" y="137077"/>
            <a:ext cx="1940704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98FFFB-AFD6-9547-B8DF-05F817BFF7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1072020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555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86445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2026 DRIVESTREAM CONFIDENTIAL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AF746-808D-4793-93DD-547F0EBB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12629"/>
            <a:ext cx="8374116" cy="40088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46AE1-791A-4B0F-BECA-E5915B4938C7}"/>
              </a:ext>
            </a:extLst>
          </p:cNvPr>
          <p:cNvCxnSpPr/>
          <p:nvPr userDrawn="1"/>
        </p:nvCxnSpPr>
        <p:spPr>
          <a:xfrm>
            <a:off x="0" y="591911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5DDFE8-D286-927E-D38C-BBC76281B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86864" y="112629"/>
            <a:ext cx="1940704" cy="3291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3229F1-BBFC-C02F-4DE8-0FF5E8563F91}"/>
              </a:ext>
            </a:extLst>
          </p:cNvPr>
          <p:cNvCxnSpPr/>
          <p:nvPr userDrawn="1"/>
        </p:nvCxnSpPr>
        <p:spPr>
          <a:xfrm>
            <a:off x="9952833" y="126766"/>
            <a:ext cx="0" cy="400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ome - Flagler College - First Student">
            <a:extLst>
              <a:ext uri="{FF2B5EF4-FFF2-40B4-BE49-F238E27FC236}">
                <a16:creationId xmlns:a16="http://schemas.microsoft.com/office/drawing/2014/main" id="{DD06BC1C-FC8B-D256-22A0-A74C99D23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59" y="81786"/>
            <a:ext cx="1216459" cy="4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7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9D5B87-B3C2-E183-D74C-DBD001B475F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4681741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555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86445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2026 DRIVESTREAM CONFIDENTIAL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AF746-808D-4793-93DD-547F0EBB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12629"/>
            <a:ext cx="9713215" cy="40088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46AE1-791A-4B0F-BECA-E5915B4938C7}"/>
              </a:ext>
            </a:extLst>
          </p:cNvPr>
          <p:cNvCxnSpPr/>
          <p:nvPr userDrawn="1"/>
        </p:nvCxnSpPr>
        <p:spPr>
          <a:xfrm>
            <a:off x="0" y="591911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502B281-9A61-0860-AE7B-8380F7FF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306" y="137077"/>
            <a:ext cx="1940704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8E3314-4B3F-1711-B6B6-D694778097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1072020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555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86445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2026 DRIVESTREAM CONFIDENTIAL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502B281-9A61-0860-AE7B-8380F7FF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92093" y="305658"/>
            <a:ext cx="21525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EF376A-BE50-C556-C89E-709BD9F541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1072020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555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86445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2026 DRIVESTREAM CONFIDENTIAL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BE2F0F6-F3F3-5102-F82D-592F7A794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23068" y="282318"/>
            <a:ext cx="1940704" cy="32918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662AF9-15FB-7487-1C9B-EEEBDE926B27}"/>
              </a:ext>
            </a:extLst>
          </p:cNvPr>
          <p:cNvCxnSpPr/>
          <p:nvPr userDrawn="1"/>
        </p:nvCxnSpPr>
        <p:spPr>
          <a:xfrm>
            <a:off x="9889037" y="296455"/>
            <a:ext cx="0" cy="400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ome - Flagler College - First Student">
            <a:extLst>
              <a:ext uri="{FF2B5EF4-FFF2-40B4-BE49-F238E27FC236}">
                <a16:creationId xmlns:a16="http://schemas.microsoft.com/office/drawing/2014/main" id="{CCF53643-9D64-1BCF-6C9E-FD01B0C0C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63" y="251475"/>
            <a:ext cx="1216459" cy="4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EFF54-FF99-B3F0-0872-F8A3CBAEA8B7}"/>
              </a:ext>
            </a:extLst>
          </p:cNvPr>
          <p:cNvSpPr/>
          <p:nvPr userDrawn="1"/>
        </p:nvSpPr>
        <p:spPr>
          <a:xfrm>
            <a:off x="0" y="0"/>
            <a:ext cx="662382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  <a:gs pos="69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D34C2-1740-F788-B9CC-5208368B1ADD}"/>
              </a:ext>
            </a:extLst>
          </p:cNvPr>
          <p:cNvSpPr txBox="1"/>
          <p:nvPr userDrawn="1"/>
        </p:nvSpPr>
        <p:spPr>
          <a:xfrm>
            <a:off x="582502" y="2767280"/>
            <a:ext cx="5267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0E3A1-3961-777D-581C-D01A31D286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0927" y="0"/>
            <a:ext cx="5601833" cy="514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4DCB6-6157-C495-71EF-1FE6C6B02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6430" y="5597034"/>
            <a:ext cx="4230829" cy="7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FE1D-25B7-4EFB-9966-E3ED4C0248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5601" y="3708566"/>
            <a:ext cx="6192253" cy="541421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E93C35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B3D319-D073-4E78-B806-F2CC57486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5601" y="4314407"/>
            <a:ext cx="6224337" cy="417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8060E-429D-4287-974D-47F766216D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5601" y="4796340"/>
            <a:ext cx="6188075" cy="4694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53D02A-F746-492D-8238-427EEAD764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7264" y="3632575"/>
            <a:ext cx="3128963" cy="17811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CA8C4C-332A-43A1-BBC4-48B97E563262}"/>
              </a:ext>
            </a:extLst>
          </p:cNvPr>
          <p:cNvCxnSpPr>
            <a:cxnSpLocks/>
          </p:cNvCxnSpPr>
          <p:nvPr userDrawn="1"/>
        </p:nvCxnSpPr>
        <p:spPr>
          <a:xfrm>
            <a:off x="5017169" y="3493168"/>
            <a:ext cx="0" cy="199724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6">
            <a:extLst>
              <a:ext uri="{FF2B5EF4-FFF2-40B4-BE49-F238E27FC236}">
                <a16:creationId xmlns:a16="http://schemas.microsoft.com/office/drawing/2014/main" id="{5C1E0CEA-69AC-52F2-1BD8-F6E410474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27228" y="498940"/>
            <a:ext cx="3290742" cy="5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2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CCA4E-00BA-DD13-4541-0723CC05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28835-7388-4D2F-D5D1-0FD26995B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FB1A-E51B-EEBF-070B-80F204820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B31CD-51B0-C948-A9F1-DBEFE2C0055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8F45-48D9-C262-D543-CA8112D96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8816-B0A0-930F-9BB7-9C4FDEE17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A60C1F-6227-8649-B19A-BC4AFB9C2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9" r:id="rId4"/>
    <p:sldLayoutId id="2147483663" r:id="rId5"/>
    <p:sldLayoutId id="2147483666" r:id="rId6"/>
    <p:sldLayoutId id="2147483667" r:id="rId7"/>
    <p:sldLayoutId id="2147483668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4B3D-F2DC-4759-9C8B-04E04562E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Title (Drivestream only)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2B020-45CE-4D35-81AA-A17D55C89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 when presenting by ourselves or internally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6D85C-5B41-45DC-A29A-EEED9DF50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F02BC-9E0F-4A03-0B85-CD2B7BB8AA64}"/>
              </a:ext>
            </a:extLst>
          </p:cNvPr>
          <p:cNvSpPr/>
          <p:nvPr/>
        </p:nvSpPr>
        <p:spPr>
          <a:xfrm rot="16200000">
            <a:off x="9414137" y="4080137"/>
            <a:ext cx="5362074" cy="19365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6355C-23C6-D100-8972-BD99001C7DE3}"/>
              </a:ext>
            </a:extLst>
          </p:cNvPr>
          <p:cNvSpPr/>
          <p:nvPr/>
        </p:nvSpPr>
        <p:spPr>
          <a:xfrm rot="16200000">
            <a:off x="11347211" y="651136"/>
            <a:ext cx="1495927" cy="1936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8BABA-36E2-CB44-9D8F-E7F46CEE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6" y="3708566"/>
            <a:ext cx="3849463" cy="15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E41A5-C3E5-12E5-D7D2-85EF20B8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D1726-2D75-4960-1A20-8FEDF7ED9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01C75B-50AD-AE0C-4FED-4985317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83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DB4E2-FAFF-4EEA-5A25-BDDFBF63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6217-4D15-E412-6120-1DA17E991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Title (with customer logo)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D18CB-7575-AFA7-77E0-C684CBED8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when presenting to customer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B2568-DACE-9998-2716-E1B2C0BFD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1E89D-BA30-0FB5-62A4-0E75D258C47F}"/>
              </a:ext>
            </a:extLst>
          </p:cNvPr>
          <p:cNvSpPr/>
          <p:nvPr/>
        </p:nvSpPr>
        <p:spPr>
          <a:xfrm rot="16200000">
            <a:off x="9414137" y="4080137"/>
            <a:ext cx="5362074" cy="19365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9D606-18FC-034D-1B2D-1D0DF29331ED}"/>
              </a:ext>
            </a:extLst>
          </p:cNvPr>
          <p:cNvSpPr/>
          <p:nvPr/>
        </p:nvSpPr>
        <p:spPr>
          <a:xfrm rot="16200000">
            <a:off x="11347211" y="651136"/>
            <a:ext cx="1495927" cy="1936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ome - Flagler College - First Student">
            <a:extLst>
              <a:ext uri="{FF2B5EF4-FFF2-40B4-BE49-F238E27FC236}">
                <a16:creationId xmlns:a16="http://schemas.microsoft.com/office/drawing/2014/main" id="{5182A177-52F9-E247-39EC-03D5FEBD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2" y="3660621"/>
            <a:ext cx="3512309" cy="13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0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778CCAD-F71F-538B-1EF0-E6E2444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15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E475C3-CFE0-63E9-5725-6E693071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FA7626-A7B9-17C3-F906-4C3C55A56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83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Title (Drivestream only)</vt:lpstr>
      <vt:lpstr>PowerPoint Presentation</vt:lpstr>
      <vt:lpstr>PowerPoint Presentation</vt:lpstr>
      <vt:lpstr>PowerPoint Presentation</vt:lpstr>
      <vt:lpstr>Title (with customer logo)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Thomas</dc:creator>
  <cp:lastModifiedBy>Narayana Murthy K.T.</cp:lastModifiedBy>
  <cp:revision>7</cp:revision>
  <dcterms:created xsi:type="dcterms:W3CDTF">2025-11-16T05:22:56Z</dcterms:created>
  <dcterms:modified xsi:type="dcterms:W3CDTF">2026-01-05T10:42:41Z</dcterms:modified>
</cp:coreProperties>
</file>