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62" r:id="rId3"/>
    <p:sldId id="260" r:id="rId4"/>
    <p:sldId id="265" r:id="rId5"/>
    <p:sldId id="258" r:id="rId6"/>
    <p:sldId id="266" r:id="rId7"/>
    <p:sldId id="264" r:id="rId8"/>
    <p:sldId id="259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493"/>
    <p:restoredTop sz="94655"/>
  </p:normalViewPr>
  <p:slideViewPr>
    <p:cSldViewPr snapToGrid="0">
      <p:cViewPr varScale="1">
        <p:scale>
          <a:sx n="223" d="100"/>
          <a:sy n="223" d="100"/>
        </p:scale>
        <p:origin x="5720" y="4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80746-F538-47FA-A2FF-7A283BB119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1956" y="3601453"/>
            <a:ext cx="10475494" cy="961022"/>
          </a:xfrm>
        </p:spPr>
        <p:txBody>
          <a:bodyPr anchor="b">
            <a:normAutofit/>
          </a:bodyPr>
          <a:lstStyle>
            <a:lvl1pPr>
              <a:defRPr sz="4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Subtitle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06CF40-C495-4298-9A6A-0E361527CD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1956" y="4589463"/>
            <a:ext cx="10475493" cy="49989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2BCC563-7711-46E8-96E6-042375C39D84}"/>
              </a:ext>
            </a:extLst>
          </p:cNvPr>
          <p:cNvSpPr/>
          <p:nvPr userDrawn="1"/>
        </p:nvSpPr>
        <p:spPr>
          <a:xfrm>
            <a:off x="1001358" y="5089358"/>
            <a:ext cx="10386198" cy="252412"/>
          </a:xfrm>
          <a:prstGeom prst="rect">
            <a:avLst/>
          </a:prstGeom>
          <a:solidFill>
            <a:srgbClr val="E93C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BED2281-39AD-4917-93BE-350136B2F49B}"/>
              </a:ext>
            </a:extLst>
          </p:cNvPr>
          <p:cNvSpPr/>
          <p:nvPr userDrawn="1"/>
        </p:nvSpPr>
        <p:spPr>
          <a:xfrm>
            <a:off x="9123947" y="5089358"/>
            <a:ext cx="2263609" cy="25241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AA115624-F254-2988-7FDA-C60B24BC2C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33016" y="673533"/>
            <a:ext cx="3414433" cy="579161"/>
          </a:xfrm>
          <a:prstGeom prst="rect">
            <a:avLst/>
          </a:prstGeom>
        </p:spPr>
      </p:pic>
      <p:pic>
        <p:nvPicPr>
          <p:cNvPr id="5" name="Picture 2" descr="Home - Flagler College - First Student">
            <a:extLst>
              <a:ext uri="{FF2B5EF4-FFF2-40B4-BE49-F238E27FC236}">
                <a16:creationId xmlns:a16="http://schemas.microsoft.com/office/drawing/2014/main" id="{7DC53343-B44D-7C9A-881C-03BC6148039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358" y="701206"/>
            <a:ext cx="2189262" cy="81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3124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80746-F538-47FA-A2FF-7A283BB119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1956" y="3601453"/>
            <a:ext cx="10475494" cy="961022"/>
          </a:xfrm>
        </p:spPr>
        <p:txBody>
          <a:bodyPr anchor="b">
            <a:normAutofit/>
          </a:bodyPr>
          <a:lstStyle>
            <a:lvl1pPr>
              <a:defRPr sz="4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Subtitle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06CF40-C495-4298-9A6A-0E361527CD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1956" y="4589463"/>
            <a:ext cx="10475493" cy="49989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2BCC563-7711-46E8-96E6-042375C39D84}"/>
              </a:ext>
            </a:extLst>
          </p:cNvPr>
          <p:cNvSpPr/>
          <p:nvPr userDrawn="1"/>
        </p:nvSpPr>
        <p:spPr>
          <a:xfrm>
            <a:off x="1001358" y="5089358"/>
            <a:ext cx="10386198" cy="252412"/>
          </a:xfrm>
          <a:prstGeom prst="rect">
            <a:avLst/>
          </a:prstGeom>
          <a:solidFill>
            <a:srgbClr val="E93C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BED2281-39AD-4917-93BE-350136B2F49B}"/>
              </a:ext>
            </a:extLst>
          </p:cNvPr>
          <p:cNvSpPr/>
          <p:nvPr userDrawn="1"/>
        </p:nvSpPr>
        <p:spPr>
          <a:xfrm>
            <a:off x="9123947" y="5089358"/>
            <a:ext cx="2263609" cy="25241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AA115624-F254-2988-7FDA-C60B24BC2C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33016" y="673533"/>
            <a:ext cx="3414433" cy="579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092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7">
            <a:extLst>
              <a:ext uri="{FF2B5EF4-FFF2-40B4-BE49-F238E27FC236}">
                <a16:creationId xmlns:a16="http://schemas.microsoft.com/office/drawing/2014/main" id="{81D6D98B-91C2-F618-ACA8-4CFB50F948EC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681493741"/>
              </p:ext>
            </p:extLst>
          </p:nvPr>
        </p:nvGraphicFramePr>
        <p:xfrm>
          <a:off x="-2" y="6641094"/>
          <a:ext cx="12192000" cy="216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52086">
                  <a:extLst>
                    <a:ext uri="{9D8B030D-6E8A-4147-A177-3AD203B41FA5}">
                      <a16:colId xmlns:a16="http://schemas.microsoft.com/office/drawing/2014/main" val="1545313570"/>
                    </a:ext>
                  </a:extLst>
                </a:gridCol>
                <a:gridCol w="4043914">
                  <a:extLst>
                    <a:ext uri="{9D8B030D-6E8A-4147-A177-3AD203B41FA5}">
                      <a16:colId xmlns:a16="http://schemas.microsoft.com/office/drawing/2014/main" val="2819311485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251596692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984686322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</a:rPr>
                        <a:t>© 2025 DRIVESTREAM CONFIDENTIAL</a:t>
                      </a:r>
                    </a:p>
                  </a:txBody>
                  <a:tcPr marL="0" marR="0" marT="0" marB="0" anchor="ctr">
                    <a:lnR w="3175" cap="flat" cmpd="sng" algn="ctr">
                      <a:solidFill>
                        <a:srgbClr val="E93C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/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93C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93C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93C3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/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93C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93C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93C3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93C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93C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0776313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FF8AF746-808D-4793-93DD-547F0EBB9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432" y="112629"/>
            <a:ext cx="9660052" cy="400886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0146AE1-791A-4B0F-BECA-E5915B4938C7}"/>
              </a:ext>
            </a:extLst>
          </p:cNvPr>
          <p:cNvCxnSpPr/>
          <p:nvPr userDrawn="1"/>
        </p:nvCxnSpPr>
        <p:spPr>
          <a:xfrm>
            <a:off x="0" y="591911"/>
            <a:ext cx="1219200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2698B133-F058-4C72-9EC0-B892A7A90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44681" y="6549231"/>
            <a:ext cx="401053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B06CC97F-9ECF-4B71-88FA-D49B99BF31B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8502B281-9A61-0860-AE7B-8380F7FFF6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999306" y="137077"/>
            <a:ext cx="1940704" cy="329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260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7">
            <a:extLst>
              <a:ext uri="{FF2B5EF4-FFF2-40B4-BE49-F238E27FC236}">
                <a16:creationId xmlns:a16="http://schemas.microsoft.com/office/drawing/2014/main" id="{81D6D98B-91C2-F618-ACA8-4CFB50F948EC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681493741"/>
              </p:ext>
            </p:extLst>
          </p:nvPr>
        </p:nvGraphicFramePr>
        <p:xfrm>
          <a:off x="-2" y="6641094"/>
          <a:ext cx="12192000" cy="216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52086">
                  <a:extLst>
                    <a:ext uri="{9D8B030D-6E8A-4147-A177-3AD203B41FA5}">
                      <a16:colId xmlns:a16="http://schemas.microsoft.com/office/drawing/2014/main" val="1545313570"/>
                    </a:ext>
                  </a:extLst>
                </a:gridCol>
                <a:gridCol w="4043914">
                  <a:extLst>
                    <a:ext uri="{9D8B030D-6E8A-4147-A177-3AD203B41FA5}">
                      <a16:colId xmlns:a16="http://schemas.microsoft.com/office/drawing/2014/main" val="2819311485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251596692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984686322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</a:rPr>
                        <a:t>© 2025 DRIVESTREAM CONFIDENTIAL</a:t>
                      </a:r>
                    </a:p>
                  </a:txBody>
                  <a:tcPr marL="0" marR="0" marT="0" marB="0" anchor="ctr">
                    <a:lnR w="3175" cap="flat" cmpd="sng" algn="ctr">
                      <a:solidFill>
                        <a:srgbClr val="E93C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/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93C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93C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93C3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/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93C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93C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93C3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93C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93C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0776313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FF8AF746-808D-4793-93DD-547F0EBB9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432" y="112629"/>
            <a:ext cx="8374116" cy="400886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0146AE1-791A-4B0F-BECA-E5915B4938C7}"/>
              </a:ext>
            </a:extLst>
          </p:cNvPr>
          <p:cNvCxnSpPr/>
          <p:nvPr userDrawn="1"/>
        </p:nvCxnSpPr>
        <p:spPr>
          <a:xfrm>
            <a:off x="0" y="591911"/>
            <a:ext cx="1219200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2698B133-F058-4C72-9EC0-B892A7A90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44681" y="6549231"/>
            <a:ext cx="401053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B06CC97F-9ECF-4B71-88FA-D49B99BF31B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B65DDFE8-D286-927E-D38C-BBC76281B7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086864" y="112629"/>
            <a:ext cx="1940704" cy="329185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83229F1-BBFC-C02F-4DE8-0FF5E8563F91}"/>
              </a:ext>
            </a:extLst>
          </p:cNvPr>
          <p:cNvCxnSpPr/>
          <p:nvPr userDrawn="1"/>
        </p:nvCxnSpPr>
        <p:spPr>
          <a:xfrm>
            <a:off x="9952833" y="126766"/>
            <a:ext cx="0" cy="40088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Home - Flagler College - First Student">
            <a:extLst>
              <a:ext uri="{FF2B5EF4-FFF2-40B4-BE49-F238E27FC236}">
                <a16:creationId xmlns:a16="http://schemas.microsoft.com/office/drawing/2014/main" id="{DD06BC1C-FC8B-D256-22A0-A74C99D233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9359" y="81786"/>
            <a:ext cx="1216459" cy="452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2972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7">
            <a:extLst>
              <a:ext uri="{FF2B5EF4-FFF2-40B4-BE49-F238E27FC236}">
                <a16:creationId xmlns:a16="http://schemas.microsoft.com/office/drawing/2014/main" id="{81D6D98B-91C2-F618-ACA8-4CFB50F948EC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203352351"/>
              </p:ext>
            </p:extLst>
          </p:nvPr>
        </p:nvGraphicFramePr>
        <p:xfrm>
          <a:off x="-2" y="6641094"/>
          <a:ext cx="12192000" cy="216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09555">
                  <a:extLst>
                    <a:ext uri="{9D8B030D-6E8A-4147-A177-3AD203B41FA5}">
                      <a16:colId xmlns:a16="http://schemas.microsoft.com/office/drawing/2014/main" val="1545313570"/>
                    </a:ext>
                  </a:extLst>
                </a:gridCol>
                <a:gridCol w="4086445">
                  <a:extLst>
                    <a:ext uri="{9D8B030D-6E8A-4147-A177-3AD203B41FA5}">
                      <a16:colId xmlns:a16="http://schemas.microsoft.com/office/drawing/2014/main" val="2819311485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251596692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984686322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</a:rPr>
                        <a:t>© 2025 DRIVESTREAM CONFIDENTIAL</a:t>
                      </a:r>
                    </a:p>
                  </a:txBody>
                  <a:tcPr marL="0" marR="0" marT="0" marB="0" anchor="ctr">
                    <a:lnR w="3175" cap="flat" cmpd="sng" algn="ctr">
                      <a:solidFill>
                        <a:srgbClr val="E93C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/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93C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93C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93C3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/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93C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93C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93C3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93C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93C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0776313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FF8AF746-808D-4793-93DD-547F0EBB9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432" y="112629"/>
            <a:ext cx="9713215" cy="400886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0146AE1-791A-4B0F-BECA-E5915B4938C7}"/>
              </a:ext>
            </a:extLst>
          </p:cNvPr>
          <p:cNvCxnSpPr/>
          <p:nvPr userDrawn="1"/>
        </p:nvCxnSpPr>
        <p:spPr>
          <a:xfrm>
            <a:off x="0" y="591911"/>
            <a:ext cx="1219200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2698B133-F058-4C72-9EC0-B892A7A90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44681" y="6549231"/>
            <a:ext cx="401053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B06CC97F-9ECF-4B71-88FA-D49B99BF31B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8502B281-9A61-0860-AE7B-8380F7FFF6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999306" y="137077"/>
            <a:ext cx="1940704" cy="329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411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7">
            <a:extLst>
              <a:ext uri="{FF2B5EF4-FFF2-40B4-BE49-F238E27FC236}">
                <a16:creationId xmlns:a16="http://schemas.microsoft.com/office/drawing/2014/main" id="{81D6D98B-91C2-F618-ACA8-4CFB50F948EC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681493741"/>
              </p:ext>
            </p:extLst>
          </p:nvPr>
        </p:nvGraphicFramePr>
        <p:xfrm>
          <a:off x="-2" y="6641094"/>
          <a:ext cx="12192000" cy="216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52086">
                  <a:extLst>
                    <a:ext uri="{9D8B030D-6E8A-4147-A177-3AD203B41FA5}">
                      <a16:colId xmlns:a16="http://schemas.microsoft.com/office/drawing/2014/main" val="1545313570"/>
                    </a:ext>
                  </a:extLst>
                </a:gridCol>
                <a:gridCol w="4043914">
                  <a:extLst>
                    <a:ext uri="{9D8B030D-6E8A-4147-A177-3AD203B41FA5}">
                      <a16:colId xmlns:a16="http://schemas.microsoft.com/office/drawing/2014/main" val="2819311485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251596692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984686322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</a:rPr>
                        <a:t>© 2025 DRIVESTREAM CONFIDENTIAL</a:t>
                      </a:r>
                    </a:p>
                  </a:txBody>
                  <a:tcPr marL="0" marR="0" marT="0" marB="0" anchor="ctr">
                    <a:lnR w="3175" cap="flat" cmpd="sng" algn="ctr">
                      <a:solidFill>
                        <a:srgbClr val="E93C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/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93C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93C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93C3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/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93C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93C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93C3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93C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93C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0776313"/>
                  </a:ext>
                </a:extLst>
              </a:tr>
            </a:tbl>
          </a:graphicData>
        </a:graphic>
      </p:graphicFrame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2698B133-F058-4C72-9EC0-B892A7A90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44681" y="6549231"/>
            <a:ext cx="401053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B06CC97F-9ECF-4B71-88FA-D49B99BF31B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8502B281-9A61-0860-AE7B-8380F7FFF6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592093" y="305658"/>
            <a:ext cx="2152588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539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7">
            <a:extLst>
              <a:ext uri="{FF2B5EF4-FFF2-40B4-BE49-F238E27FC236}">
                <a16:creationId xmlns:a16="http://schemas.microsoft.com/office/drawing/2014/main" id="{81D6D98B-91C2-F618-ACA8-4CFB50F948EC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681493741"/>
              </p:ext>
            </p:extLst>
          </p:nvPr>
        </p:nvGraphicFramePr>
        <p:xfrm>
          <a:off x="-2" y="6641094"/>
          <a:ext cx="12192000" cy="216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52086">
                  <a:extLst>
                    <a:ext uri="{9D8B030D-6E8A-4147-A177-3AD203B41FA5}">
                      <a16:colId xmlns:a16="http://schemas.microsoft.com/office/drawing/2014/main" val="1545313570"/>
                    </a:ext>
                  </a:extLst>
                </a:gridCol>
                <a:gridCol w="4043914">
                  <a:extLst>
                    <a:ext uri="{9D8B030D-6E8A-4147-A177-3AD203B41FA5}">
                      <a16:colId xmlns:a16="http://schemas.microsoft.com/office/drawing/2014/main" val="2819311485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251596692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984686322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</a:rPr>
                        <a:t>© 2025 DRIVESTREAM CONFIDENTIAL</a:t>
                      </a:r>
                    </a:p>
                  </a:txBody>
                  <a:tcPr marL="0" marR="0" marT="0" marB="0" anchor="ctr">
                    <a:lnR w="3175" cap="flat" cmpd="sng" algn="ctr">
                      <a:solidFill>
                        <a:srgbClr val="E93C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/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93C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93C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93C3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/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93C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93C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93C3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93C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93C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0776313"/>
                  </a:ext>
                </a:extLst>
              </a:tr>
            </a:tbl>
          </a:graphicData>
        </a:graphic>
      </p:graphicFrame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2698B133-F058-4C72-9EC0-B892A7A90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44681" y="6549231"/>
            <a:ext cx="401053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B06CC97F-9ECF-4B71-88FA-D49B99BF31B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FBE2F0F6-F3F3-5102-F82D-592F7A7941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023068" y="282318"/>
            <a:ext cx="1940704" cy="329185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A662AF9-15FB-7487-1C9B-EEEBDE926B27}"/>
              </a:ext>
            </a:extLst>
          </p:cNvPr>
          <p:cNvCxnSpPr/>
          <p:nvPr userDrawn="1"/>
        </p:nvCxnSpPr>
        <p:spPr>
          <a:xfrm>
            <a:off x="9889037" y="296455"/>
            <a:ext cx="0" cy="40088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2" descr="Home - Flagler College - First Student">
            <a:extLst>
              <a:ext uri="{FF2B5EF4-FFF2-40B4-BE49-F238E27FC236}">
                <a16:creationId xmlns:a16="http://schemas.microsoft.com/office/drawing/2014/main" id="{CCF53643-9D64-1BCF-6C9E-FD01B0C0C41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5563" y="251475"/>
            <a:ext cx="1216459" cy="452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883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CECF3"/>
          </a:solidFill>
          <a:ln/>
        </p:spPr>
        <p:txBody>
          <a:bodyPr/>
          <a:lstStyle/>
          <a:p>
            <a:endParaRPr lang="en-US" sz="1500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  <p:txBody>
          <a:bodyPr/>
          <a:lstStyle/>
          <a:p>
            <a:endParaRPr lang="en-US" sz="15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4BEFF54-FF99-B3F0-0872-F8A3CBAEA8B7}"/>
              </a:ext>
            </a:extLst>
          </p:cNvPr>
          <p:cNvSpPr/>
          <p:nvPr userDrawn="1"/>
        </p:nvSpPr>
        <p:spPr>
          <a:xfrm>
            <a:off x="0" y="0"/>
            <a:ext cx="6623824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86000">
                <a:schemeClr val="tx1">
                  <a:lumMod val="75000"/>
                  <a:lumOff val="25000"/>
                </a:schemeClr>
              </a:gs>
              <a:gs pos="69000">
                <a:schemeClr val="tx1">
                  <a:lumMod val="75000"/>
                  <a:lumOff val="25000"/>
                </a:schemeClr>
              </a:gs>
              <a:gs pos="97000">
                <a:schemeClr val="tx1">
                  <a:lumMod val="75000"/>
                  <a:lumOff val="2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2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3D34C2-1740-F788-B9CC-5208368B1ADD}"/>
              </a:ext>
            </a:extLst>
          </p:cNvPr>
          <p:cNvSpPr txBox="1"/>
          <p:nvPr userDrawn="1"/>
        </p:nvSpPr>
        <p:spPr>
          <a:xfrm>
            <a:off x="582502" y="2767280"/>
            <a:ext cx="52670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rgbClr val="FFC000"/>
                </a:solidFill>
              </a:rPr>
              <a:t>Thank You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C60E3A1-3961-777D-581C-D01A31D2865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90927" y="0"/>
            <a:ext cx="5601833" cy="51435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104DCB6-6157-C495-71EF-1FE6C6B028A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76430" y="5597034"/>
            <a:ext cx="4230829" cy="783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246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0FE1D-25B7-4EFB-9966-E3ED4C02483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45601" y="3708566"/>
            <a:ext cx="6192253" cy="541421"/>
          </a:xfrm>
          <a:prstGeom prst="rect">
            <a:avLst/>
          </a:prstGeom>
        </p:spPr>
        <p:txBody>
          <a:bodyPr anchor="b"/>
          <a:lstStyle>
            <a:lvl1pPr algn="l">
              <a:defRPr sz="3200" b="1">
                <a:solidFill>
                  <a:srgbClr val="E93C35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8B3D319-D073-4E78-B806-F2CC5748684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45601" y="4314407"/>
            <a:ext cx="6224337" cy="4175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938060E-429D-4287-974D-47F766216DB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45601" y="4796340"/>
            <a:ext cx="6188075" cy="469481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853D02A-F746-492D-8238-427EEAD7643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307264" y="3632575"/>
            <a:ext cx="3128963" cy="178117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Insert  Logo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4CA8C4C-332A-43A1-BBC4-48B97E563262}"/>
              </a:ext>
            </a:extLst>
          </p:cNvPr>
          <p:cNvCxnSpPr>
            <a:cxnSpLocks/>
          </p:cNvCxnSpPr>
          <p:nvPr userDrawn="1"/>
        </p:nvCxnSpPr>
        <p:spPr>
          <a:xfrm>
            <a:off x="5017169" y="3493168"/>
            <a:ext cx="0" cy="1997242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3" name="Picture 6">
            <a:extLst>
              <a:ext uri="{FF2B5EF4-FFF2-40B4-BE49-F238E27FC236}">
                <a16:creationId xmlns:a16="http://schemas.microsoft.com/office/drawing/2014/main" id="{5C1E0CEA-69AC-52F2-1BD8-F6E4104746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127228" y="498940"/>
            <a:ext cx="3290742" cy="558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8020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8CCA4E-00BA-DD13-4541-0723CC053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528835-7388-4D2F-D5D1-0FD26995B9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4BFB1A-E51B-EEBF-070B-80F204820E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DDB31CD-51B0-C948-A9F1-DBEFE2C00552}" type="datetimeFigureOut">
              <a:rPr lang="en-US" smtClean="0"/>
              <a:t>11/16/25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A78F45-48D9-C262-D543-CA8112D96C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108816-B0A0-930F-9BB7-9C4FDEE179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DA60C1F-6227-8649-B19A-BC4AFB9C2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656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5" r:id="rId2"/>
    <p:sldLayoutId id="2147483662" r:id="rId3"/>
    <p:sldLayoutId id="2147483669" r:id="rId4"/>
    <p:sldLayoutId id="2147483663" r:id="rId5"/>
    <p:sldLayoutId id="2147483666" r:id="rId6"/>
    <p:sldLayoutId id="2147483667" r:id="rId7"/>
    <p:sldLayoutId id="2147483668" r:id="rId8"/>
    <p:sldLayoutId id="2147483660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A4B3D-F2DC-4759-9C8B-04E04562E6A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lIns="91440" tIns="45720" rIns="91440" bIns="45720" anchor="b"/>
          <a:lstStyle/>
          <a:p>
            <a:r>
              <a:rPr lang="en-US" dirty="0"/>
              <a:t>Title (Drivestream only)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B2B020-45CE-4D35-81AA-A17D55C89AD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Use when presenting by ourselves or internally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D6D85C-5B41-45DC-A29A-EEED9DF50A0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Date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EF02BC-9E0F-4A03-0B85-CD2B7BB8AA64}"/>
              </a:ext>
            </a:extLst>
          </p:cNvPr>
          <p:cNvSpPr/>
          <p:nvPr/>
        </p:nvSpPr>
        <p:spPr>
          <a:xfrm rot="16200000">
            <a:off x="9414137" y="4080137"/>
            <a:ext cx="5362074" cy="193652"/>
          </a:xfrm>
          <a:prstGeom prst="rect">
            <a:avLst/>
          </a:prstGeom>
          <a:solidFill>
            <a:srgbClr val="E93C3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46355C-23C6-D100-8972-BD99001C7DE3}"/>
              </a:ext>
            </a:extLst>
          </p:cNvPr>
          <p:cNvSpPr/>
          <p:nvPr/>
        </p:nvSpPr>
        <p:spPr>
          <a:xfrm rot="16200000">
            <a:off x="11347211" y="651136"/>
            <a:ext cx="1495927" cy="19365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3E8BABA-36E2-CB44-9D8F-E7F46CEEDC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146" y="3708566"/>
            <a:ext cx="3849463" cy="1537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5629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06E41A5-C3E5-12E5-D7D2-85EF20B85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50D1726-2D75-4960-1A20-8FEDF7ED9D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15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001C75B-50AD-AE0C-4FED-498531751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8941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2837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4DB4E2-FAFF-4EEA-5A25-BDDFBF6344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D6217-4D15-E412-6120-1DA17E9914D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lIns="91440" tIns="45720" rIns="91440" bIns="45720" anchor="b"/>
          <a:lstStyle/>
          <a:p>
            <a:r>
              <a:rPr lang="en-US" dirty="0"/>
              <a:t>Title (with customer logo)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7D18CB-7575-AFA7-77E0-C684CBED8E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Use when presenting to customer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0B2568-DACE-9998-2716-E1B2C0BFDB7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Date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FC1E89D-BA30-0FB5-62A4-0E75D258C47F}"/>
              </a:ext>
            </a:extLst>
          </p:cNvPr>
          <p:cNvSpPr/>
          <p:nvPr/>
        </p:nvSpPr>
        <p:spPr>
          <a:xfrm rot="16200000">
            <a:off x="9414137" y="4080137"/>
            <a:ext cx="5362074" cy="193652"/>
          </a:xfrm>
          <a:prstGeom prst="rect">
            <a:avLst/>
          </a:prstGeom>
          <a:solidFill>
            <a:srgbClr val="E93C3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9A9D606-18FC-034D-1B2D-1D0DF29331ED}"/>
              </a:ext>
            </a:extLst>
          </p:cNvPr>
          <p:cNvSpPr/>
          <p:nvPr/>
        </p:nvSpPr>
        <p:spPr>
          <a:xfrm rot="16200000">
            <a:off x="11347211" y="651136"/>
            <a:ext cx="1495927" cy="19365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Home - Flagler College - First Student">
            <a:extLst>
              <a:ext uri="{FF2B5EF4-FFF2-40B4-BE49-F238E27FC236}">
                <a16:creationId xmlns:a16="http://schemas.microsoft.com/office/drawing/2014/main" id="{5182A177-52F9-E247-39EC-03D5FEBDF8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132" y="3660621"/>
            <a:ext cx="3512309" cy="1307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88073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4778CCAD-F71F-538B-1EF0-E6E2444A6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138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91501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9E475C3-CFE0-63E9-5725-6E6930713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7FA7626-A7B9-17C3-F906-4C3C55A568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0481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28325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25</Words>
  <Application>Microsoft Macintosh PowerPoint</Application>
  <PresentationFormat>Widescreen</PresentationFormat>
  <Paragraphs>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Aptos</vt:lpstr>
      <vt:lpstr>Aptos Display</vt:lpstr>
      <vt:lpstr>Arial</vt:lpstr>
      <vt:lpstr>Calibri</vt:lpstr>
      <vt:lpstr>Office Theme</vt:lpstr>
      <vt:lpstr>Title (Drivestream only)</vt:lpstr>
      <vt:lpstr>PowerPoint Presentation</vt:lpstr>
      <vt:lpstr>PowerPoint Presentation</vt:lpstr>
      <vt:lpstr>PowerPoint Presentation</vt:lpstr>
      <vt:lpstr>Title (with customer logo)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Jacob Thomas</dc:creator>
  <cp:lastModifiedBy>Jacob Thomas</cp:lastModifiedBy>
  <cp:revision>2</cp:revision>
  <dcterms:created xsi:type="dcterms:W3CDTF">2025-11-16T05:22:56Z</dcterms:created>
  <dcterms:modified xsi:type="dcterms:W3CDTF">2025-11-16T05:52:23Z</dcterms:modified>
</cp:coreProperties>
</file>